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ZURITA HERRERA" userId="S::luis.zurita@aulaxxi.murciaeduca.es::07cba2b4-3cd5-4c68-a254-d5c6e488d189" providerId="AD" clId="Web-{B12720D5-A5C9-9530-B9CE-C22BD60960F0}"/>
    <pc:docChg chg="modSld">
      <pc:chgData name="LUIS ZURITA HERRERA" userId="S::luis.zurita@aulaxxi.murciaeduca.es::07cba2b4-3cd5-4c68-a254-d5c6e488d189" providerId="AD" clId="Web-{B12720D5-A5C9-9530-B9CE-C22BD60960F0}" dt="2020-09-15T07:51:48.216" v="20" actId="14100"/>
      <pc:docMkLst>
        <pc:docMk/>
      </pc:docMkLst>
      <pc:sldChg chg="modSp">
        <pc:chgData name="LUIS ZURITA HERRERA" userId="S::luis.zurita@aulaxxi.murciaeduca.es::07cba2b4-3cd5-4c68-a254-d5c6e488d189" providerId="AD" clId="Web-{B12720D5-A5C9-9530-B9CE-C22BD60960F0}" dt="2020-09-15T07:51:48.216" v="20" actId="14100"/>
        <pc:sldMkLst>
          <pc:docMk/>
          <pc:sldMk cId="2189173303" sldId="262"/>
        </pc:sldMkLst>
        <pc:spChg chg="mod">
          <ac:chgData name="LUIS ZURITA HERRERA" userId="S::luis.zurita@aulaxxi.murciaeduca.es::07cba2b4-3cd5-4c68-a254-d5c6e488d189" providerId="AD" clId="Web-{B12720D5-A5C9-9530-B9CE-C22BD60960F0}" dt="2020-09-15T07:51:44.481" v="18" actId="20577"/>
          <ac:spMkLst>
            <pc:docMk/>
            <pc:sldMk cId="2189173303" sldId="262"/>
            <ac:spMk id="3" creationId="{DA3674ED-2655-4B6E-A94E-4BAA1E77D099}"/>
          </ac:spMkLst>
        </pc:spChg>
        <pc:picChg chg="mod">
          <ac:chgData name="LUIS ZURITA HERRERA" userId="S::luis.zurita@aulaxxi.murciaeduca.es::07cba2b4-3cd5-4c68-a254-d5c6e488d189" providerId="AD" clId="Web-{B12720D5-A5C9-9530-B9CE-C22BD60960F0}" dt="2020-09-15T07:51:48.216" v="20" actId="14100"/>
          <ac:picMkLst>
            <pc:docMk/>
            <pc:sldMk cId="2189173303" sldId="262"/>
            <ac:picMk id="5" creationId="{58DE610A-93FC-4173-AEBC-0799177192A2}"/>
          </ac:picMkLst>
        </pc:picChg>
      </pc:sldChg>
    </pc:docChg>
  </pc:docChgLst>
  <pc:docChgLst>
    <pc:chgData name="LUIS ZURITA HERRERA" userId="S::luis.zurita@aulaxxi.murciaeduca.es::07cba2b4-3cd5-4c68-a254-d5c6e488d189" providerId="AD" clId="Web-{D2549D28-B541-804A-36AF-073EF3097D99}"/>
    <pc:docChg chg="modSld">
      <pc:chgData name="LUIS ZURITA HERRERA" userId="S::luis.zurita@aulaxxi.murciaeduca.es::07cba2b4-3cd5-4c68-a254-d5c6e488d189" providerId="AD" clId="Web-{D2549D28-B541-804A-36AF-073EF3097D99}" dt="2020-09-10T06:04:03.330" v="342" actId="20577"/>
      <pc:docMkLst>
        <pc:docMk/>
      </pc:docMkLst>
      <pc:sldChg chg="modSp">
        <pc:chgData name="LUIS ZURITA HERRERA" userId="S::luis.zurita@aulaxxi.murciaeduca.es::07cba2b4-3cd5-4c68-a254-d5c6e488d189" providerId="AD" clId="Web-{D2549D28-B541-804A-36AF-073EF3097D99}" dt="2020-09-10T05:57:05.186" v="8" actId="20577"/>
        <pc:sldMkLst>
          <pc:docMk/>
          <pc:sldMk cId="2604882219" sldId="256"/>
        </pc:sldMkLst>
        <pc:spChg chg="mod">
          <ac:chgData name="LUIS ZURITA HERRERA" userId="S::luis.zurita@aulaxxi.murciaeduca.es::07cba2b4-3cd5-4c68-a254-d5c6e488d189" providerId="AD" clId="Web-{D2549D28-B541-804A-36AF-073EF3097D99}" dt="2020-09-10T05:57:05.186" v="8" actId="20577"/>
          <ac:spMkLst>
            <pc:docMk/>
            <pc:sldMk cId="2604882219" sldId="256"/>
            <ac:spMk id="3" creationId="{5CD221C8-0A1A-445A-918B-6B08C350CABC}"/>
          </ac:spMkLst>
        </pc:spChg>
      </pc:sldChg>
      <pc:sldChg chg="modSp">
        <pc:chgData name="LUIS ZURITA HERRERA" userId="S::luis.zurita@aulaxxi.murciaeduca.es::07cba2b4-3cd5-4c68-a254-d5c6e488d189" providerId="AD" clId="Web-{D2549D28-B541-804A-36AF-073EF3097D99}" dt="2020-09-10T05:58:15.686" v="103" actId="20577"/>
        <pc:sldMkLst>
          <pc:docMk/>
          <pc:sldMk cId="2189173303" sldId="262"/>
        </pc:sldMkLst>
        <pc:spChg chg="mod">
          <ac:chgData name="LUIS ZURITA HERRERA" userId="S::luis.zurita@aulaxxi.murciaeduca.es::07cba2b4-3cd5-4c68-a254-d5c6e488d189" providerId="AD" clId="Web-{D2549D28-B541-804A-36AF-073EF3097D99}" dt="2020-09-10T05:58:15.686" v="103" actId="20577"/>
          <ac:spMkLst>
            <pc:docMk/>
            <pc:sldMk cId="2189173303" sldId="262"/>
            <ac:spMk id="3" creationId="{DA3674ED-2655-4B6E-A94E-4BAA1E77D099}"/>
          </ac:spMkLst>
        </pc:spChg>
      </pc:sldChg>
      <pc:sldChg chg="modSp">
        <pc:chgData name="LUIS ZURITA HERRERA" userId="S::luis.zurita@aulaxxi.murciaeduca.es::07cba2b4-3cd5-4c68-a254-d5c6e488d189" providerId="AD" clId="Web-{D2549D28-B541-804A-36AF-073EF3097D99}" dt="2020-09-10T06:01:12.547" v="284" actId="1076"/>
        <pc:sldMkLst>
          <pc:docMk/>
          <pc:sldMk cId="2133597598" sldId="263"/>
        </pc:sldMkLst>
        <pc:spChg chg="mod">
          <ac:chgData name="LUIS ZURITA HERRERA" userId="S::luis.zurita@aulaxxi.murciaeduca.es::07cba2b4-3cd5-4c68-a254-d5c6e488d189" providerId="AD" clId="Web-{D2549D28-B541-804A-36AF-073EF3097D99}" dt="2020-09-10T06:01:04.750" v="283" actId="14100"/>
          <ac:spMkLst>
            <pc:docMk/>
            <pc:sldMk cId="2133597598" sldId="263"/>
            <ac:spMk id="3" creationId="{7160E9DF-D88B-46B3-808E-768C97CDA6F1}"/>
          </ac:spMkLst>
        </pc:spChg>
        <pc:picChg chg="mod">
          <ac:chgData name="LUIS ZURITA HERRERA" userId="S::luis.zurita@aulaxxi.murciaeduca.es::07cba2b4-3cd5-4c68-a254-d5c6e488d189" providerId="AD" clId="Web-{D2549D28-B541-804A-36AF-073EF3097D99}" dt="2020-09-10T06:01:12.547" v="284" actId="1076"/>
          <ac:picMkLst>
            <pc:docMk/>
            <pc:sldMk cId="2133597598" sldId="263"/>
            <ac:picMk id="4" creationId="{DCDA2DA4-835F-427E-89EF-79C2254D9FFD}"/>
          </ac:picMkLst>
        </pc:picChg>
      </pc:sldChg>
      <pc:sldChg chg="modSp">
        <pc:chgData name="LUIS ZURITA HERRERA" userId="S::luis.zurita@aulaxxi.murciaeduca.es::07cba2b4-3cd5-4c68-a254-d5c6e488d189" providerId="AD" clId="Web-{D2549D28-B541-804A-36AF-073EF3097D99}" dt="2020-09-10T06:03:17.767" v="307" actId="20577"/>
        <pc:sldMkLst>
          <pc:docMk/>
          <pc:sldMk cId="853510800" sldId="264"/>
        </pc:sldMkLst>
        <pc:spChg chg="mod">
          <ac:chgData name="LUIS ZURITA HERRERA" userId="S::luis.zurita@aulaxxi.murciaeduca.es::07cba2b4-3cd5-4c68-a254-d5c6e488d189" providerId="AD" clId="Web-{D2549D28-B541-804A-36AF-073EF3097D99}" dt="2020-09-10T06:03:17.767" v="307" actId="20577"/>
          <ac:spMkLst>
            <pc:docMk/>
            <pc:sldMk cId="853510800" sldId="264"/>
            <ac:spMk id="3" creationId="{7160E9DF-D88B-46B3-808E-768C97CDA6F1}"/>
          </ac:spMkLst>
        </pc:spChg>
      </pc:sldChg>
      <pc:sldChg chg="modSp">
        <pc:chgData name="LUIS ZURITA HERRERA" userId="S::luis.zurita@aulaxxi.murciaeduca.es::07cba2b4-3cd5-4c68-a254-d5c6e488d189" providerId="AD" clId="Web-{D2549D28-B541-804A-36AF-073EF3097D99}" dt="2020-09-10T06:03:30.908" v="330" actId="20577"/>
        <pc:sldMkLst>
          <pc:docMk/>
          <pc:sldMk cId="1492912905" sldId="265"/>
        </pc:sldMkLst>
        <pc:spChg chg="mod">
          <ac:chgData name="LUIS ZURITA HERRERA" userId="S::luis.zurita@aulaxxi.murciaeduca.es::07cba2b4-3cd5-4c68-a254-d5c6e488d189" providerId="AD" clId="Web-{D2549D28-B541-804A-36AF-073EF3097D99}" dt="2020-09-10T06:03:30.908" v="330" actId="20577"/>
          <ac:spMkLst>
            <pc:docMk/>
            <pc:sldMk cId="1492912905" sldId="265"/>
            <ac:spMk id="3" creationId="{84F1A15A-F094-4736-B2B8-AC20E4574B9D}"/>
          </ac:spMkLst>
        </pc:spChg>
      </pc:sldChg>
      <pc:sldChg chg="modSp">
        <pc:chgData name="LUIS ZURITA HERRERA" userId="S::luis.zurita@aulaxxi.murciaeduca.es::07cba2b4-3cd5-4c68-a254-d5c6e488d189" providerId="AD" clId="Web-{D2549D28-B541-804A-36AF-073EF3097D99}" dt="2020-09-10T06:04:03.330" v="341" actId="20577"/>
        <pc:sldMkLst>
          <pc:docMk/>
          <pc:sldMk cId="3314073873" sldId="266"/>
        </pc:sldMkLst>
        <pc:spChg chg="mod">
          <ac:chgData name="LUIS ZURITA HERRERA" userId="S::luis.zurita@aulaxxi.murciaeduca.es::07cba2b4-3cd5-4c68-a254-d5c6e488d189" providerId="AD" clId="Web-{D2549D28-B541-804A-36AF-073EF3097D99}" dt="2020-09-10T06:04:03.330" v="341" actId="20577"/>
          <ac:spMkLst>
            <pc:docMk/>
            <pc:sldMk cId="3314073873" sldId="266"/>
            <ac:spMk id="3" creationId="{802B3491-A47D-4957-96BC-96B9CFE188A5}"/>
          </ac:spMkLst>
        </pc:spChg>
      </pc:sldChg>
    </pc:docChg>
  </pc:docChgLst>
  <pc:docChgLst>
    <pc:chgData name="LUIS" userId="07cba2b4-3cd5-4c68-a254-d5c6e488d189" providerId="ADAL" clId="{21591DB5-B3A9-4252-BA68-928422A8850A}"/>
    <pc:docChg chg="modSld">
      <pc:chgData name="LUIS" userId="07cba2b4-3cd5-4c68-a254-d5c6e488d189" providerId="ADAL" clId="{21591DB5-B3A9-4252-BA68-928422A8850A}" dt="2023-09-14T16:33:40.266" v="31"/>
      <pc:docMkLst>
        <pc:docMk/>
      </pc:docMkLst>
      <pc:sldChg chg="modSp mod">
        <pc:chgData name="LUIS" userId="07cba2b4-3cd5-4c68-a254-d5c6e488d189" providerId="ADAL" clId="{21591DB5-B3A9-4252-BA68-928422A8850A}" dt="2023-09-14T16:33:10.484" v="3" actId="20577"/>
        <pc:sldMkLst>
          <pc:docMk/>
          <pc:sldMk cId="2604882219" sldId="256"/>
        </pc:sldMkLst>
        <pc:spChg chg="mod">
          <ac:chgData name="LUIS" userId="07cba2b4-3cd5-4c68-a254-d5c6e488d189" providerId="ADAL" clId="{21591DB5-B3A9-4252-BA68-928422A8850A}" dt="2023-09-14T16:33:10.484" v="3" actId="20577"/>
          <ac:spMkLst>
            <pc:docMk/>
            <pc:sldMk cId="2604882219" sldId="256"/>
            <ac:spMk id="3" creationId="{5CD221C8-0A1A-445A-918B-6B08C350CABC}"/>
          </ac:spMkLst>
        </pc:spChg>
      </pc:sldChg>
      <pc:sldChg chg="modSp mod">
        <pc:chgData name="LUIS" userId="07cba2b4-3cd5-4c68-a254-d5c6e488d189" providerId="ADAL" clId="{21591DB5-B3A9-4252-BA68-928422A8850A}" dt="2023-09-14T16:33:40.266" v="31"/>
        <pc:sldMkLst>
          <pc:docMk/>
          <pc:sldMk cId="1279234693" sldId="267"/>
        </pc:sldMkLst>
        <pc:spChg chg="mod">
          <ac:chgData name="LUIS" userId="07cba2b4-3cd5-4c68-a254-d5c6e488d189" providerId="ADAL" clId="{21591DB5-B3A9-4252-BA68-928422A8850A}" dt="2023-09-14T16:33:40.266" v="31"/>
          <ac:spMkLst>
            <pc:docMk/>
            <pc:sldMk cId="1279234693" sldId="267"/>
            <ac:spMk id="3" creationId="{DF348DBD-3C9B-4F09-9A18-6C1830223FFE}"/>
          </ac:spMkLst>
        </pc:spChg>
      </pc:sldChg>
    </pc:docChg>
  </pc:docChgLst>
  <pc:docChgLst>
    <pc:chgData name="LUIS ZURITA HERRERA" userId="S::luis.zurita@aulaxxi.murciaeduca.es::07cba2b4-3cd5-4c68-a254-d5c6e488d189" providerId="AD" clId="Web-{D8BC6420-3968-7989-E0F5-12F20AFAFCD3}"/>
    <pc:docChg chg="addSld modSld">
      <pc:chgData name="LUIS ZURITA HERRERA" userId="S::luis.zurita@aulaxxi.murciaeduca.es::07cba2b4-3cd5-4c68-a254-d5c6e488d189" providerId="AD" clId="Web-{D8BC6420-3968-7989-E0F5-12F20AFAFCD3}" dt="2020-09-15T08:20:11.257" v="273"/>
      <pc:docMkLst>
        <pc:docMk/>
      </pc:docMkLst>
      <pc:sldChg chg="addSp modSp new mod setBg setClrOvrMap">
        <pc:chgData name="LUIS ZURITA HERRERA" userId="S::luis.zurita@aulaxxi.murciaeduca.es::07cba2b4-3cd5-4c68-a254-d5c6e488d189" providerId="AD" clId="Web-{D8BC6420-3968-7989-E0F5-12F20AFAFCD3}" dt="2020-09-15T08:20:11.257" v="273"/>
        <pc:sldMkLst>
          <pc:docMk/>
          <pc:sldMk cId="1279234693" sldId="267"/>
        </pc:sldMkLst>
        <pc:spChg chg="mod">
          <ac:chgData name="LUIS ZURITA HERRERA" userId="S::luis.zurita@aulaxxi.murciaeduca.es::07cba2b4-3cd5-4c68-a254-d5c6e488d189" providerId="AD" clId="Web-{D8BC6420-3968-7989-E0F5-12F20AFAFCD3}" dt="2020-09-15T08:20:11.257" v="273"/>
          <ac:spMkLst>
            <pc:docMk/>
            <pc:sldMk cId="1279234693" sldId="267"/>
            <ac:spMk id="2" creationId="{E18C456A-3C71-405E-9C69-927328133850}"/>
          </ac:spMkLst>
        </pc:spChg>
        <pc:spChg chg="mod">
          <ac:chgData name="LUIS ZURITA HERRERA" userId="S::luis.zurita@aulaxxi.murciaeduca.es::07cba2b4-3cd5-4c68-a254-d5c6e488d189" providerId="AD" clId="Web-{D8BC6420-3968-7989-E0F5-12F20AFAFCD3}" dt="2020-09-15T08:20:11.257" v="273"/>
          <ac:spMkLst>
            <pc:docMk/>
            <pc:sldMk cId="1279234693" sldId="267"/>
            <ac:spMk id="3" creationId="{DF348DBD-3C9B-4F09-9A18-6C1830223FFE}"/>
          </ac:spMkLst>
        </pc:spChg>
        <pc:spChg chg="add">
          <ac:chgData name="LUIS ZURITA HERRERA" userId="S::luis.zurita@aulaxxi.murciaeduca.es::07cba2b4-3cd5-4c68-a254-d5c6e488d189" providerId="AD" clId="Web-{D8BC6420-3968-7989-E0F5-12F20AFAFCD3}" dt="2020-09-15T08:20:11.257" v="273"/>
          <ac:spMkLst>
            <pc:docMk/>
            <pc:sldMk cId="1279234693" sldId="267"/>
            <ac:spMk id="9" creationId="{E192707B-B929-41A7-9B41-E959A1C689E4}"/>
          </ac:spMkLst>
        </pc:spChg>
        <pc:spChg chg="add">
          <ac:chgData name="LUIS ZURITA HERRERA" userId="S::luis.zurita@aulaxxi.murciaeduca.es::07cba2b4-3cd5-4c68-a254-d5c6e488d189" providerId="AD" clId="Web-{D8BC6420-3968-7989-E0F5-12F20AFAFCD3}" dt="2020-09-15T08:20:11.257" v="273"/>
          <ac:spMkLst>
            <pc:docMk/>
            <pc:sldMk cId="1279234693" sldId="267"/>
            <ac:spMk id="11" creationId="{8FB4235C-4505-46C7-AD8F-8769A1972FC1}"/>
          </ac:spMkLst>
        </pc:spChg>
        <pc:picChg chg="add mod ord">
          <ac:chgData name="LUIS ZURITA HERRERA" userId="S::luis.zurita@aulaxxi.murciaeduca.es::07cba2b4-3cd5-4c68-a254-d5c6e488d189" providerId="AD" clId="Web-{D8BC6420-3968-7989-E0F5-12F20AFAFCD3}" dt="2020-09-15T08:20:11.257" v="273"/>
          <ac:picMkLst>
            <pc:docMk/>
            <pc:sldMk cId="1279234693" sldId="267"/>
            <ac:picMk id="4" creationId="{CA133E7C-AE69-4E04-A55F-336F7096A385}"/>
          </ac:picMkLst>
        </pc:picChg>
      </pc:sldChg>
    </pc:docChg>
  </pc:docChgLst>
  <pc:docChgLst>
    <pc:chgData name="ZURITA HERRERA, LUIS" userId="07cba2b4-3cd5-4c68-a254-d5c6e488d189" providerId="ADAL" clId="{0F5028DE-6CCF-45A9-B8F4-304333C4B3AC}"/>
    <pc:docChg chg="undo custSel addSld modSld sldOrd delSection">
      <pc:chgData name="ZURITA HERRERA, LUIS" userId="07cba2b4-3cd5-4c68-a254-d5c6e488d189" providerId="ADAL" clId="{0F5028DE-6CCF-45A9-B8F4-304333C4B3AC}" dt="2019-09-17T18:42:35.396" v="504" actId="20577"/>
      <pc:docMkLst>
        <pc:docMk/>
      </pc:docMkLst>
      <pc:sldChg chg="modSp add">
        <pc:chgData name="ZURITA HERRERA, LUIS" userId="07cba2b4-3cd5-4c68-a254-d5c6e488d189" providerId="ADAL" clId="{0F5028DE-6CCF-45A9-B8F4-304333C4B3AC}" dt="2019-09-17T18:35:25.261" v="58" actId="20577"/>
        <pc:sldMkLst>
          <pc:docMk/>
          <pc:sldMk cId="2604882219" sldId="256"/>
        </pc:sldMkLst>
        <pc:spChg chg="mod">
          <ac:chgData name="ZURITA HERRERA, LUIS" userId="07cba2b4-3cd5-4c68-a254-d5c6e488d189" providerId="ADAL" clId="{0F5028DE-6CCF-45A9-B8F4-304333C4B3AC}" dt="2019-09-17T18:35:13.141" v="31" actId="20577"/>
          <ac:spMkLst>
            <pc:docMk/>
            <pc:sldMk cId="2604882219" sldId="256"/>
            <ac:spMk id="2" creationId="{9D98F89A-696C-48F1-9032-4427F3DAC6D3}"/>
          </ac:spMkLst>
        </pc:spChg>
        <pc:spChg chg="mod">
          <ac:chgData name="ZURITA HERRERA, LUIS" userId="07cba2b4-3cd5-4c68-a254-d5c6e488d189" providerId="ADAL" clId="{0F5028DE-6CCF-45A9-B8F4-304333C4B3AC}" dt="2019-09-17T18:35:25.261" v="58" actId="20577"/>
          <ac:spMkLst>
            <pc:docMk/>
            <pc:sldMk cId="2604882219" sldId="256"/>
            <ac:spMk id="3" creationId="{5CD221C8-0A1A-445A-918B-6B08C350CABC}"/>
          </ac:spMkLst>
        </pc:spChg>
      </pc:sldChg>
      <pc:sldChg chg="addSp modSp add">
        <pc:chgData name="ZURITA HERRERA, LUIS" userId="07cba2b4-3cd5-4c68-a254-d5c6e488d189" providerId="ADAL" clId="{0F5028DE-6CCF-45A9-B8F4-304333C4B3AC}" dt="2019-09-17T18:40:28.660" v="343" actId="1076"/>
        <pc:sldMkLst>
          <pc:docMk/>
          <pc:sldMk cId="2554662085" sldId="257"/>
        </pc:sldMkLst>
        <pc:spChg chg="mod">
          <ac:chgData name="ZURITA HERRERA, LUIS" userId="07cba2b4-3cd5-4c68-a254-d5c6e488d189" providerId="ADAL" clId="{0F5028DE-6CCF-45A9-B8F4-304333C4B3AC}" dt="2019-09-17T18:37:49.397" v="129" actId="1076"/>
          <ac:spMkLst>
            <pc:docMk/>
            <pc:sldMk cId="2554662085" sldId="257"/>
            <ac:spMk id="2" creationId="{34302EE6-DBD3-4BCC-A07A-A58D93A1CC53}"/>
          </ac:spMkLst>
        </pc:spChg>
        <pc:spChg chg="mod">
          <ac:chgData name="ZURITA HERRERA, LUIS" userId="07cba2b4-3cd5-4c68-a254-d5c6e488d189" providerId="ADAL" clId="{0F5028DE-6CCF-45A9-B8F4-304333C4B3AC}" dt="2019-09-17T18:36:32.702" v="118" actId="20577"/>
          <ac:spMkLst>
            <pc:docMk/>
            <pc:sldMk cId="2554662085" sldId="257"/>
            <ac:spMk id="3" creationId="{84F1A15A-F094-4736-B2B8-AC20E4574B9D}"/>
          </ac:spMkLst>
        </pc:spChg>
        <pc:picChg chg="add mod">
          <ac:chgData name="ZURITA HERRERA, LUIS" userId="07cba2b4-3cd5-4c68-a254-d5c6e488d189" providerId="ADAL" clId="{0F5028DE-6CCF-45A9-B8F4-304333C4B3AC}" dt="2019-09-17T18:37:46.022" v="128" actId="1076"/>
          <ac:picMkLst>
            <pc:docMk/>
            <pc:sldMk cId="2554662085" sldId="257"/>
            <ac:picMk id="5" creationId="{CF12DFB9-6E80-4B42-B7A1-972EB8F36F3D}"/>
          </ac:picMkLst>
        </pc:picChg>
        <pc:picChg chg="add mod">
          <ac:chgData name="ZURITA HERRERA, LUIS" userId="07cba2b4-3cd5-4c68-a254-d5c6e488d189" providerId="ADAL" clId="{0F5028DE-6CCF-45A9-B8F4-304333C4B3AC}" dt="2019-09-17T18:40:28.660" v="343" actId="1076"/>
          <ac:picMkLst>
            <pc:docMk/>
            <pc:sldMk cId="2554662085" sldId="257"/>
            <ac:picMk id="7" creationId="{BBACB822-8F63-455C-BB8B-AC6D2976DE41}"/>
          </ac:picMkLst>
        </pc:picChg>
      </pc:sldChg>
      <pc:sldChg chg="addSp modSp add">
        <pc:chgData name="ZURITA HERRERA, LUIS" userId="07cba2b4-3cd5-4c68-a254-d5c6e488d189" providerId="ADAL" clId="{0F5028DE-6CCF-45A9-B8F4-304333C4B3AC}" dt="2019-09-17T18:40:58.332" v="347" actId="1076"/>
        <pc:sldMkLst>
          <pc:docMk/>
          <pc:sldMk cId="2640545791" sldId="258"/>
        </pc:sldMkLst>
        <pc:spChg chg="mod">
          <ac:chgData name="ZURITA HERRERA, LUIS" userId="07cba2b4-3cd5-4c68-a254-d5c6e488d189" providerId="ADAL" clId="{0F5028DE-6CCF-45A9-B8F4-304333C4B3AC}" dt="2019-09-17T18:38:11.542" v="171" actId="20577"/>
          <ac:spMkLst>
            <pc:docMk/>
            <pc:sldMk cId="2640545791" sldId="258"/>
            <ac:spMk id="2" creationId="{47F6CA7A-43C7-47C8-A21E-083C7AE28B79}"/>
          </ac:spMkLst>
        </pc:spChg>
        <pc:spChg chg="mod">
          <ac:chgData name="ZURITA HERRERA, LUIS" userId="07cba2b4-3cd5-4c68-a254-d5c6e488d189" providerId="ADAL" clId="{0F5028DE-6CCF-45A9-B8F4-304333C4B3AC}" dt="2019-09-17T18:40:58.332" v="347" actId="1076"/>
          <ac:spMkLst>
            <pc:docMk/>
            <pc:sldMk cId="2640545791" sldId="258"/>
            <ac:spMk id="3" creationId="{7D2E5FED-1D2F-43BC-8576-CF6478F15B22}"/>
          </ac:spMkLst>
        </pc:spChg>
        <pc:spChg chg="add mod">
          <ac:chgData name="ZURITA HERRERA, LUIS" userId="07cba2b4-3cd5-4c68-a254-d5c6e488d189" providerId="ADAL" clId="{0F5028DE-6CCF-45A9-B8F4-304333C4B3AC}" dt="2019-09-17T18:40:47.333" v="346" actId="1076"/>
          <ac:spMkLst>
            <pc:docMk/>
            <pc:sldMk cId="2640545791" sldId="258"/>
            <ac:spMk id="8" creationId="{E3B87D8E-4303-4B5C-A487-06757FBCB25E}"/>
          </ac:spMkLst>
        </pc:spChg>
        <pc:picChg chg="add mod">
          <ac:chgData name="ZURITA HERRERA, LUIS" userId="07cba2b4-3cd5-4c68-a254-d5c6e488d189" providerId="ADAL" clId="{0F5028DE-6CCF-45A9-B8F4-304333C4B3AC}" dt="2019-09-17T18:39:25.365" v="246" actId="1076"/>
          <ac:picMkLst>
            <pc:docMk/>
            <pc:sldMk cId="2640545791" sldId="258"/>
            <ac:picMk id="5" creationId="{E69F5D06-0BB6-4ECA-BFD4-F12C589BDE29}"/>
          </ac:picMkLst>
        </pc:picChg>
        <pc:picChg chg="add mod">
          <ac:chgData name="ZURITA HERRERA, LUIS" userId="07cba2b4-3cd5-4c68-a254-d5c6e488d189" providerId="ADAL" clId="{0F5028DE-6CCF-45A9-B8F4-304333C4B3AC}" dt="2019-09-17T18:39:25.365" v="246" actId="1076"/>
          <ac:picMkLst>
            <pc:docMk/>
            <pc:sldMk cId="2640545791" sldId="258"/>
            <ac:picMk id="7" creationId="{ED5FBE54-84EC-4581-9F6C-C017AEB7B369}"/>
          </ac:picMkLst>
        </pc:picChg>
      </pc:sldChg>
      <pc:sldChg chg="modSp add ord">
        <pc:chgData name="ZURITA HERRERA, LUIS" userId="07cba2b4-3cd5-4c68-a254-d5c6e488d189" providerId="ADAL" clId="{0F5028DE-6CCF-45A9-B8F4-304333C4B3AC}" dt="2019-09-17T18:41:48.873" v="375" actId="20577"/>
        <pc:sldMkLst>
          <pc:docMk/>
          <pc:sldMk cId="3200857561" sldId="259"/>
        </pc:sldMkLst>
        <pc:spChg chg="mod">
          <ac:chgData name="ZURITA HERRERA, LUIS" userId="07cba2b4-3cd5-4c68-a254-d5c6e488d189" providerId="ADAL" clId="{0F5028DE-6CCF-45A9-B8F4-304333C4B3AC}" dt="2019-09-17T18:41:39.304" v="356" actId="20577"/>
          <ac:spMkLst>
            <pc:docMk/>
            <pc:sldMk cId="3200857561" sldId="259"/>
            <ac:spMk id="2" creationId="{34302EE6-DBD3-4BCC-A07A-A58D93A1CC53}"/>
          </ac:spMkLst>
        </pc:spChg>
        <pc:spChg chg="mod">
          <ac:chgData name="ZURITA HERRERA, LUIS" userId="07cba2b4-3cd5-4c68-a254-d5c6e488d189" providerId="ADAL" clId="{0F5028DE-6CCF-45A9-B8F4-304333C4B3AC}" dt="2019-09-17T18:41:48.873" v="375" actId="20577"/>
          <ac:spMkLst>
            <pc:docMk/>
            <pc:sldMk cId="3200857561" sldId="259"/>
            <ac:spMk id="3" creationId="{84F1A15A-F094-4736-B2B8-AC20E4574B9D}"/>
          </ac:spMkLst>
        </pc:spChg>
      </pc:sldChg>
      <pc:sldChg chg="modSp add">
        <pc:chgData name="ZURITA HERRERA, LUIS" userId="07cba2b4-3cd5-4c68-a254-d5c6e488d189" providerId="ADAL" clId="{0F5028DE-6CCF-45A9-B8F4-304333C4B3AC}" dt="2019-09-17T18:42:35.396" v="504" actId="20577"/>
        <pc:sldMkLst>
          <pc:docMk/>
          <pc:sldMk cId="1187905329" sldId="260"/>
        </pc:sldMkLst>
        <pc:spChg chg="mod">
          <ac:chgData name="ZURITA HERRERA, LUIS" userId="07cba2b4-3cd5-4c68-a254-d5c6e488d189" providerId="ADAL" clId="{0F5028DE-6CCF-45A9-B8F4-304333C4B3AC}" dt="2019-09-17T18:42:09.402" v="403" actId="20577"/>
          <ac:spMkLst>
            <pc:docMk/>
            <pc:sldMk cId="1187905329" sldId="260"/>
            <ac:spMk id="2" creationId="{470D46D4-A6FF-4B60-9AB7-3C892A8DB63C}"/>
          </ac:spMkLst>
        </pc:spChg>
        <pc:spChg chg="mod">
          <ac:chgData name="ZURITA HERRERA, LUIS" userId="07cba2b4-3cd5-4c68-a254-d5c6e488d189" providerId="ADAL" clId="{0F5028DE-6CCF-45A9-B8F4-304333C4B3AC}" dt="2019-09-17T18:42:35.396" v="504" actId="20577"/>
          <ac:spMkLst>
            <pc:docMk/>
            <pc:sldMk cId="1187905329" sldId="260"/>
            <ac:spMk id="3" creationId="{62FEC364-B2E6-43DA-AF99-B089F68EF855}"/>
          </ac:spMkLst>
        </pc:spChg>
      </pc:sldChg>
    </pc:docChg>
  </pc:docChgLst>
  <pc:docChgLst>
    <pc:chgData name="LUIS ZURITA HERRERA" userId="S::luis.zurita@aulaxxi.murciaeduca.es::07cba2b4-3cd5-4c68-a254-d5c6e488d189" providerId="AD" clId="Web-{589B5842-48EC-9B69-84D4-089564B430C7}"/>
    <pc:docChg chg="modSld">
      <pc:chgData name="LUIS ZURITA HERRERA" userId="S::luis.zurita@aulaxxi.murciaeduca.es::07cba2b4-3cd5-4c68-a254-d5c6e488d189" providerId="AD" clId="Web-{589B5842-48EC-9B69-84D4-089564B430C7}" dt="2022-09-14T14:35:14.951" v="4" actId="20577"/>
      <pc:docMkLst>
        <pc:docMk/>
      </pc:docMkLst>
      <pc:sldChg chg="modSp">
        <pc:chgData name="LUIS ZURITA HERRERA" userId="S::luis.zurita@aulaxxi.murciaeduca.es::07cba2b4-3cd5-4c68-a254-d5c6e488d189" providerId="AD" clId="Web-{589B5842-48EC-9B69-84D4-089564B430C7}" dt="2022-09-14T14:35:14.951" v="4" actId="20577"/>
        <pc:sldMkLst>
          <pc:docMk/>
          <pc:sldMk cId="2604882219" sldId="256"/>
        </pc:sldMkLst>
        <pc:spChg chg="mod">
          <ac:chgData name="LUIS ZURITA HERRERA" userId="S::luis.zurita@aulaxxi.murciaeduca.es::07cba2b4-3cd5-4c68-a254-d5c6e488d189" providerId="AD" clId="Web-{589B5842-48EC-9B69-84D4-089564B430C7}" dt="2022-09-14T14:35:14.951" v="4" actId="20577"/>
          <ac:spMkLst>
            <pc:docMk/>
            <pc:sldMk cId="2604882219" sldId="256"/>
            <ac:spMk id="3" creationId="{5CD221C8-0A1A-445A-918B-6B08C350CABC}"/>
          </ac:spMkLst>
        </pc:spChg>
      </pc:sldChg>
    </pc:docChg>
  </pc:docChgLst>
  <pc:docChgLst>
    <pc:chgData name="ZURITA HERRERA, LUIS" userId="S::luis.zurita@aulaxxi.murciaeduca.es::07cba2b4-3cd5-4c68-a254-d5c6e488d189" providerId="AD" clId="Web-{702FC10C-347F-121F-5296-51AAE25D51D5}"/>
    <pc:docChg chg="modSld">
      <pc:chgData name="ZURITA HERRERA, LUIS" userId="S::luis.zurita@aulaxxi.murciaeduca.es::07cba2b4-3cd5-4c68-a254-d5c6e488d189" providerId="AD" clId="Web-{702FC10C-347F-121F-5296-51AAE25D51D5}" dt="2019-09-18T08:41:31.057" v="25" actId="1076"/>
      <pc:docMkLst>
        <pc:docMk/>
      </pc:docMkLst>
      <pc:sldChg chg="modSp">
        <pc:chgData name="ZURITA HERRERA, LUIS" userId="S::luis.zurita@aulaxxi.murciaeduca.es::07cba2b4-3cd5-4c68-a254-d5c6e488d189" providerId="AD" clId="Web-{702FC10C-347F-121F-5296-51AAE25D51D5}" dt="2019-09-18T08:41:31.057" v="25" actId="1076"/>
        <pc:sldMkLst>
          <pc:docMk/>
          <pc:sldMk cId="3314073873" sldId="266"/>
        </pc:sldMkLst>
        <pc:spChg chg="mod">
          <ac:chgData name="ZURITA HERRERA, LUIS" userId="S::luis.zurita@aulaxxi.murciaeduca.es::07cba2b4-3cd5-4c68-a254-d5c6e488d189" providerId="AD" clId="Web-{702FC10C-347F-121F-5296-51AAE25D51D5}" dt="2019-09-18T08:41:20.463" v="24" actId="1076"/>
          <ac:spMkLst>
            <pc:docMk/>
            <pc:sldMk cId="3314073873" sldId="266"/>
            <ac:spMk id="2" creationId="{99E4A2F2-1A4F-4D28-93B7-9566B15A6F18}"/>
          </ac:spMkLst>
        </pc:spChg>
        <pc:spChg chg="mod">
          <ac:chgData name="ZURITA HERRERA, LUIS" userId="S::luis.zurita@aulaxxi.murciaeduca.es::07cba2b4-3cd5-4c68-a254-d5c6e488d189" providerId="AD" clId="Web-{702FC10C-347F-121F-5296-51AAE25D51D5}" dt="2019-09-18T08:41:15.822" v="23" actId="1076"/>
          <ac:spMkLst>
            <pc:docMk/>
            <pc:sldMk cId="3314073873" sldId="266"/>
            <ac:spMk id="3" creationId="{802B3491-A47D-4957-96BC-96B9CFE188A5}"/>
          </ac:spMkLst>
        </pc:spChg>
        <pc:picChg chg="mod">
          <ac:chgData name="ZURITA HERRERA, LUIS" userId="S::luis.zurita@aulaxxi.murciaeduca.es::07cba2b4-3cd5-4c68-a254-d5c6e488d189" providerId="AD" clId="Web-{702FC10C-347F-121F-5296-51AAE25D51D5}" dt="2019-09-18T08:41:31.057" v="25" actId="1076"/>
          <ac:picMkLst>
            <pc:docMk/>
            <pc:sldMk cId="3314073873" sldId="266"/>
            <ac:picMk id="9" creationId="{219E7D6E-1ACE-4EA3-9165-704C62DE99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40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51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5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14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2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45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6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57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311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518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18D510-0803-49C6-8FEC-D0ECF0C7BBBA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870F33-8490-483B-87B8-8BE957DBB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93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graffiticreator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uprofe.com/juegos" TargetMode="Externa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OnotcmwkoqTKxTbYWe1c_pMO-CMaQCkd" TargetMode="External"/><Relationship Id="rId6" Type="http://schemas.openxmlformats.org/officeDocument/2006/relationships/hyperlink" Target="https://www.youtube.com/watch?v=aR11vGHEAuo&amp;feature=youtu.be&amp;list=PLOnotcmwkoqTKxTbYWe1c_pMO-CMaQCkd" TargetMode="External"/><Relationship Id="rId5" Type="http://schemas.openxmlformats.org/officeDocument/2006/relationships/hyperlink" Target="mailto:codigoalumno@alu.murciaeduca.es" TargetMode="External"/><Relationship Id="rId4" Type="http://schemas.openxmlformats.org/officeDocument/2006/relationships/hyperlink" Target="https://estuprofe.com/juegos/educacion-plastica-y-visual-1o-es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21-my.sharepoint.com/:f:/g/personal/luis_zurita_aulaxxi_murciaeduca_es/Et3YDEfyIklMgu_Vqa5alRgBucYcl5jONrYYlwvglLLDOQ?e=xkqi9f" TargetMode="External"/><Relationship Id="rId7" Type="http://schemas.openxmlformats.org/officeDocument/2006/relationships/image" Target="../media/image13.emf"/><Relationship Id="rId2" Type="http://schemas.openxmlformats.org/officeDocument/2006/relationships/hyperlink" Target="http://estuprofe.com/juegos/educacion-plastica-y-visual-1o-eso/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8F89A-696C-48F1-9032-4427F3DAC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EDUCACIÓN PLÁSTICA Y VISUAL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D221C8-0A1A-445A-918B-6B08C350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1º ESO. Curso 2023-2024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88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133E7C-AE69-4E04-A55F-336F7096A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8C456A-3C71-405E-9C69-92732813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ES"/>
              <a:t>CRITERIOS DE CALIFICACIÓN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48DBD-3C9B-4F09-9A18-6C183022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1º TRIMESTRE: geometría y dibujo técnico. 50% láminas y trabajos 30% Examen 20% observación directa</a:t>
            </a:r>
          </a:p>
          <a:p>
            <a:r>
              <a:rPr lang="es-ES" dirty="0"/>
              <a:t>2º TRIMESTRE: expresión artística. 50% láminas y trabajos 30% Examen 20% observación directa</a:t>
            </a:r>
          </a:p>
          <a:p>
            <a:r>
              <a:rPr lang="es-ES" dirty="0"/>
              <a:t>3º TRIMESTRE: comunicación audiovisual. </a:t>
            </a:r>
            <a:r>
              <a:rPr lang="es-ES"/>
              <a:t>50% láminas y trabajos 30% Examen 20% observación directa</a:t>
            </a:r>
          </a:p>
          <a:p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234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02EE6-DBD3-4BCC-A07A-A58D93A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"/>
            <a:ext cx="10058400" cy="1371600"/>
          </a:xfrm>
        </p:spPr>
        <p:txBody>
          <a:bodyPr/>
          <a:lstStyle/>
          <a:p>
            <a:r>
              <a:rPr lang="es-ES" dirty="0"/>
              <a:t>ACCIÓN	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1A15A-F094-4736-B2B8-AC20E457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¡Manos a la obra!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 descr="Imagen que contiene persona, interior, pequeño, mesa&#10;&#10;Descripción generada automáticamente">
            <a:extLst>
              <a:ext uri="{FF2B5EF4-FFF2-40B4-BE49-F238E27FC236}">
                <a16:creationId xmlns:a16="http://schemas.microsoft.com/office/drawing/2014/main" id="{CF12DFB9-6E80-4B42-B7A1-972EB8F3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98486"/>
            <a:ext cx="6464867" cy="43099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ACB822-8F63-455C-BB8B-AC6D2976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51880"/>
            <a:ext cx="3617929" cy="27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1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4A2F2-1A4F-4D28-93B7-9566B15A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1953"/>
            <a:ext cx="10058400" cy="1371600"/>
          </a:xfrm>
        </p:spPr>
        <p:txBody>
          <a:bodyPr/>
          <a:lstStyle/>
          <a:p>
            <a:r>
              <a:rPr lang="es-ES" dirty="0"/>
              <a:t>EJERCICIO INICIAL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2B3491-A47D-4957-96BC-96B9CFE18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064" y="1456139"/>
            <a:ext cx="4730318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Diseña la portada de tu cuaderno de dibujo. Debe aparecer la palabra “Plástica” dibujada de manera artística, también es obligatorio poner </a:t>
            </a:r>
            <a:r>
              <a:rPr lang="es-ES"/>
              <a:t>tu nombre, apellido y curso.</a:t>
            </a:r>
          </a:p>
          <a:p>
            <a:r>
              <a:rPr lang="es-ES" dirty="0">
                <a:ea typeface="+mn-lt"/>
                <a:cs typeface="+mn-lt"/>
              </a:rPr>
              <a:t>Puedes utilizar esta </a:t>
            </a:r>
            <a:r>
              <a:rPr lang="es-ES">
                <a:ea typeface="+mn-lt"/>
                <a:cs typeface="+mn-lt"/>
              </a:rPr>
              <a:t>aplicación </a:t>
            </a:r>
            <a:r>
              <a:rPr lang="es-ES" dirty="0">
                <a:hlinkClick r:id="rId2"/>
              </a:rPr>
              <a:t>https://www.graffiticreator.net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FB9A2B-E556-4EE9-A3C7-D30F9863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22" y="1057102"/>
            <a:ext cx="4620677" cy="31272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1E36A7-D336-4ABD-893A-8FD180574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12" y="3881781"/>
            <a:ext cx="5665788" cy="2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9E7D6E-1ACE-4EA3-9165-704C62DE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1" y="3881781"/>
            <a:ext cx="4844249" cy="2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02EE6-DBD3-4BCC-A07A-A58D93A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"/>
            <a:ext cx="10058400" cy="1371600"/>
          </a:xfrm>
        </p:spPr>
        <p:txBody>
          <a:bodyPr/>
          <a:lstStyle/>
          <a:p>
            <a:r>
              <a:rPr lang="es-ES" dirty="0"/>
              <a:t>CREATIVIDAD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1A15A-F094-4736-B2B8-AC20E457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¿Cuándo dibujaste por última vez?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 descr="Imagen que contiene persona, interior, pequeño, mesa&#10;&#10;Descripción generada automáticamente">
            <a:extLst>
              <a:ext uri="{FF2B5EF4-FFF2-40B4-BE49-F238E27FC236}">
                <a16:creationId xmlns:a16="http://schemas.microsoft.com/office/drawing/2014/main" id="{CF12DFB9-6E80-4B42-B7A1-972EB8F3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98486"/>
            <a:ext cx="6464867" cy="43099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ACB822-8F63-455C-BB8B-AC6D2976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51880"/>
            <a:ext cx="3617929" cy="27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6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6CA7A-43C7-47C8-A21E-083C7AE2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Piérdele el miedo, y la vergüenza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2E5FED-1D2F-43BC-8576-CF6478F1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719" y="1700074"/>
            <a:ext cx="6535764" cy="3194186"/>
          </a:xfrm>
        </p:spPr>
        <p:txBody>
          <a:bodyPr/>
          <a:lstStyle/>
          <a:p>
            <a:r>
              <a:rPr lang="es-ES" dirty="0"/>
              <a:t>No te compares con profesionales, aún.</a:t>
            </a:r>
          </a:p>
          <a:p>
            <a:endParaRPr lang="es-ES" dirty="0"/>
          </a:p>
        </p:txBody>
      </p:sp>
      <p:pic>
        <p:nvPicPr>
          <p:cNvPr id="5" name="Imagen 4" descr="Imagen que contiene deporte, hierba, árbol, deporte acuático&#10;&#10;Descripción generada automáticamente">
            <a:extLst>
              <a:ext uri="{FF2B5EF4-FFF2-40B4-BE49-F238E27FC236}">
                <a16:creationId xmlns:a16="http://schemas.microsoft.com/office/drawing/2014/main" id="{E69F5D06-0BB6-4ECA-BFD4-F12C589B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82870"/>
            <a:ext cx="4663838" cy="2975056"/>
          </a:xfrm>
          <a:prstGeom prst="rect">
            <a:avLst/>
          </a:prstGeom>
        </p:spPr>
      </p:pic>
      <p:pic>
        <p:nvPicPr>
          <p:cNvPr id="7" name="Imagen 6" descr="Imagen que contiene persona, juego atlético, deporte, exterior&#10;&#10;Descripción generada automáticamente">
            <a:extLst>
              <a:ext uri="{FF2B5EF4-FFF2-40B4-BE49-F238E27FC236}">
                <a16:creationId xmlns:a16="http://schemas.microsoft.com/office/drawing/2014/main" id="{ED5FBE54-84EC-4581-9F6C-C017AEB7B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85" y="2182869"/>
            <a:ext cx="4488836" cy="2975057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3B87D8E-4303-4B5C-A487-06757FBCB25E}"/>
              </a:ext>
            </a:extLst>
          </p:cNvPr>
          <p:cNvSpPr txBox="1">
            <a:spLocks/>
          </p:cNvSpPr>
          <p:nvPr/>
        </p:nvSpPr>
        <p:spPr>
          <a:xfrm>
            <a:off x="3236303" y="5456807"/>
            <a:ext cx="6535764" cy="319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 esfuerzo siempre supera al talento sin esfuerzo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054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02EE6-DBD3-4BCC-A07A-A58D93A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"/>
            <a:ext cx="10058400" cy="1371600"/>
          </a:xfrm>
        </p:spPr>
        <p:txBody>
          <a:bodyPr/>
          <a:lstStyle/>
          <a:p>
            <a:r>
              <a:rPr lang="es-ES" dirty="0"/>
              <a:t>CULTURA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1A15A-F094-4736-B2B8-AC20E457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¿Qué aprenderé?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 descr="Imagen que contiene persona, interior, pequeño, mesa&#10;&#10;Descripción generada automáticamente">
            <a:extLst>
              <a:ext uri="{FF2B5EF4-FFF2-40B4-BE49-F238E27FC236}">
                <a16:creationId xmlns:a16="http://schemas.microsoft.com/office/drawing/2014/main" id="{CF12DFB9-6E80-4B42-B7A1-972EB8F3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98486"/>
            <a:ext cx="6464867" cy="43099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ACB822-8F63-455C-BB8B-AC6D2976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51880"/>
            <a:ext cx="3617929" cy="27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D46D4-A6FF-4B60-9AB7-3C892A8D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EC364-B2E6-43DA-AF99-B089F68EF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TRIMESTRE 1º: Dibujo técnico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TRIMESTRE 2º: Expresión artística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TRIMESTRE 3º: Comunicación audiovisual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1F55C2-4DAC-43B9-ADD9-351E9067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28" y="222511"/>
            <a:ext cx="3638618" cy="2425745"/>
          </a:xfrm>
          <a:prstGeom prst="rect">
            <a:avLst/>
          </a:prstGeom>
        </p:spPr>
      </p:pic>
      <p:pic>
        <p:nvPicPr>
          <p:cNvPr id="7" name="Imagen 6" descr="Imagen que contiene onda, exterior, zorro, agua&#10;&#10;Descripción generada automáticamente">
            <a:extLst>
              <a:ext uri="{FF2B5EF4-FFF2-40B4-BE49-F238E27FC236}">
                <a16:creationId xmlns:a16="http://schemas.microsoft.com/office/drawing/2014/main" id="{B12AF290-7CC6-43B4-B2E9-53A5CCBE5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28" y="2389945"/>
            <a:ext cx="3638617" cy="2444921"/>
          </a:xfrm>
          <a:prstGeom prst="rect">
            <a:avLst/>
          </a:prstGeom>
        </p:spPr>
      </p:pic>
      <p:pic>
        <p:nvPicPr>
          <p:cNvPr id="9" name="Imagen 8" descr="Imagen que contiene interior, pared, sentado, superior&#10;&#10;Descripción generada automáticamente">
            <a:extLst>
              <a:ext uri="{FF2B5EF4-FFF2-40B4-BE49-F238E27FC236}">
                <a16:creationId xmlns:a16="http://schemas.microsoft.com/office/drawing/2014/main" id="{77562045-FB1B-4AC2-8089-C0B74F3A3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28" y="4574514"/>
            <a:ext cx="3638617" cy="20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0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02EE6-DBD3-4BCC-A07A-A58D93A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"/>
            <a:ext cx="10058400" cy="1371600"/>
          </a:xfrm>
        </p:spPr>
        <p:txBody>
          <a:bodyPr/>
          <a:lstStyle/>
          <a:p>
            <a:r>
              <a:rPr lang="es-ES" dirty="0"/>
              <a:t>MATERIAL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1A15A-F094-4736-B2B8-AC20E457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¿Qué necesito?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 descr="Imagen que contiene persona, interior, pequeño, mesa&#10;&#10;Descripción generada automáticamente">
            <a:extLst>
              <a:ext uri="{FF2B5EF4-FFF2-40B4-BE49-F238E27FC236}">
                <a16:creationId xmlns:a16="http://schemas.microsoft.com/office/drawing/2014/main" id="{CF12DFB9-6E80-4B42-B7A1-972EB8F3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98486"/>
            <a:ext cx="6464867" cy="43099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ACB822-8F63-455C-BB8B-AC6D2976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51880"/>
            <a:ext cx="3617929" cy="27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6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76A1F-15FE-4512-A109-B7A98CC1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 DE DIBUJO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674ED-2655-4B6E-A94E-4BAA1E77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4614"/>
            <a:ext cx="10058400" cy="48738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dirty="0"/>
              <a:t>• Libreta de folios blancos (sin cuadrilla ni renglones).</a:t>
            </a:r>
          </a:p>
          <a:p>
            <a:r>
              <a:rPr lang="es-ES" dirty="0"/>
              <a:t>• Juego de escuadra y cartabón (preferiblemente sin bisel ni rebordes).</a:t>
            </a:r>
          </a:p>
          <a:p>
            <a:r>
              <a:rPr lang="es-ES" dirty="0"/>
              <a:t>• Regla.</a:t>
            </a:r>
          </a:p>
          <a:p>
            <a:r>
              <a:rPr lang="es-ES" dirty="0"/>
              <a:t>• Compás (preferiblemente con rueda central).</a:t>
            </a:r>
          </a:p>
          <a:p>
            <a:r>
              <a:rPr lang="es-ES" dirty="0"/>
              <a:t>• Lápiz tipo HB o portaminas con recambios HB.</a:t>
            </a:r>
          </a:p>
          <a:p>
            <a:r>
              <a:rPr lang="es-ES" dirty="0"/>
              <a:t>• Lápiz tipo 2H o portaminas con recambios 2H.</a:t>
            </a:r>
          </a:p>
          <a:p>
            <a:r>
              <a:rPr lang="es-ES" dirty="0"/>
              <a:t>• Sacapuntas (si has elegido lápiz).</a:t>
            </a:r>
          </a:p>
          <a:p>
            <a:r>
              <a:rPr lang="es-ES" dirty="0"/>
              <a:t>• Goma de borrar.</a:t>
            </a:r>
          </a:p>
          <a:p>
            <a:r>
              <a:rPr lang="es-ES" dirty="0"/>
              <a:t>• Cinta adhesiva.</a:t>
            </a:r>
          </a:p>
          <a:p>
            <a:r>
              <a:rPr lang="es-ES" dirty="0"/>
              <a:t>• Lápices de colores</a:t>
            </a:r>
          </a:p>
          <a:p>
            <a:r>
              <a:rPr lang="es-ES" dirty="0"/>
              <a:t>• Rotuladores.</a:t>
            </a:r>
          </a:p>
          <a:p>
            <a:r>
              <a:rPr lang="es-ES" dirty="0"/>
              <a:t>• Tijeras.</a:t>
            </a:r>
          </a:p>
          <a:p>
            <a:r>
              <a:rPr lang="es-ES" dirty="0"/>
              <a:t>• Pegamento.</a:t>
            </a:r>
          </a:p>
        </p:txBody>
      </p:sp>
      <p:pic>
        <p:nvPicPr>
          <p:cNvPr id="5" name="Imagen 4" descr="Imagen que contiene objeto&#10;&#10;Descripción generada automáticamente">
            <a:extLst>
              <a:ext uri="{FF2B5EF4-FFF2-40B4-BE49-F238E27FC236}">
                <a16:creationId xmlns:a16="http://schemas.microsoft.com/office/drawing/2014/main" id="{58DE610A-93FC-4173-AEBC-079917719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28" y="3083309"/>
            <a:ext cx="4936287" cy="32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7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596D-DE97-4448-B5CA-20A9F657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ENLACES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0E9DF-D88B-46B3-808E-768C97CD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798128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Blog: </a:t>
            </a:r>
            <a:r>
              <a:rPr lang="es-ES" dirty="0">
                <a:hlinkClick r:id="rId3"/>
              </a:rPr>
              <a:t>www.estuprofe.com/juegos</a:t>
            </a:r>
            <a:r>
              <a:rPr lang="es-ES" dirty="0"/>
              <a:t> , en el apartado EDUCACIÓN PLÁSTICA Y VISUAL 1º ESO. </a:t>
            </a:r>
            <a:r>
              <a:rPr lang="es-ES" dirty="0">
                <a:ea typeface="+mn-lt"/>
                <a:cs typeface="+mn-lt"/>
                <a:hlinkClick r:id="rId4"/>
              </a:rPr>
              <a:t>https://estuprofe.com/juegos/educacion-plastica-y-visual-1o-eso/</a:t>
            </a:r>
            <a:r>
              <a:rPr lang="es-ES" dirty="0">
                <a:ea typeface="+mn-lt"/>
                <a:cs typeface="+mn-lt"/>
              </a:rPr>
              <a:t> </a:t>
            </a:r>
          </a:p>
          <a:p>
            <a:r>
              <a:rPr lang="es-ES" dirty="0"/>
              <a:t>Aula virtual: en tu </a:t>
            </a:r>
            <a:r>
              <a:rPr lang="es-ES" dirty="0" err="1"/>
              <a:t>GoogleClassroom</a:t>
            </a:r>
            <a:r>
              <a:rPr lang="es-ES" dirty="0"/>
              <a:t>, la contraseña es la misma que la del correo oficial. </a:t>
            </a:r>
            <a:r>
              <a:rPr lang="es-ES" dirty="0">
                <a:hlinkClick r:id="rId5"/>
              </a:rPr>
              <a:t>codigoalumno@alu.murciaeduca.es</a:t>
            </a:r>
            <a:r>
              <a:rPr lang="es-ES" dirty="0"/>
              <a:t> </a:t>
            </a:r>
          </a:p>
          <a:p>
            <a:r>
              <a:rPr lang="es-ES" dirty="0"/>
              <a:t>Video tutoriales:</a:t>
            </a:r>
          </a:p>
          <a:p>
            <a:r>
              <a:rPr lang="es-ES" dirty="0">
                <a:ea typeface="+mn-lt"/>
                <a:cs typeface="+mn-lt"/>
                <a:hlinkClick r:id="rId6"/>
              </a:rPr>
              <a:t>https://www.youtube.com/watch?v=aR11vGHEAuo&amp;feature=youtu.be&amp;list=PLOnotcmwkoqTKxTbYWe1c_pMO-CMaQCkd</a:t>
            </a:r>
            <a:r>
              <a:rPr lang="es-ES" dirty="0">
                <a:ea typeface="+mn-lt"/>
                <a:cs typeface="+mn-lt"/>
              </a:rPr>
              <a:t> </a:t>
            </a:r>
          </a:p>
          <a:p>
            <a:endParaRPr lang="es-ES"/>
          </a:p>
          <a:p>
            <a:endParaRPr lang="es-ES" dirty="0"/>
          </a:p>
        </p:txBody>
      </p:sp>
      <p:pic>
        <p:nvPicPr>
          <p:cNvPr id="4" name="Elementos multimedia en línea 3" title="Geometrￃﾭa: Uso de escuadras, paralelas y perpendiculares">
            <a:hlinkClick r:id="" action="ppaction://media"/>
            <a:extLst>
              <a:ext uri="{FF2B5EF4-FFF2-40B4-BE49-F238E27FC236}">
                <a16:creationId xmlns:a16="http://schemas.microsoft.com/office/drawing/2014/main" id="{DCDA2DA4-835F-427E-89EF-79C2254D9F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190694" y="2097723"/>
            <a:ext cx="4768788" cy="35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596D-DE97-4448-B5CA-20A9F657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LÁMINAS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0E9DF-D88B-46B3-808E-768C97CD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8699"/>
            <a:ext cx="2777231" cy="41263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Ejercicios y láminas resueltas: </a:t>
            </a:r>
            <a:r>
              <a:rPr lang="es-ES" dirty="0">
                <a:hlinkClick r:id="rId2"/>
              </a:rPr>
              <a:t>http://estuprofe.com/juegos/educacion-plastica-y-visual-1o-eso/</a:t>
            </a:r>
            <a:r>
              <a:rPr lang="es-ES" dirty="0"/>
              <a:t>  y en </a:t>
            </a:r>
            <a:r>
              <a:rPr lang="es-ES" dirty="0">
                <a:ea typeface="+mn-lt"/>
                <a:cs typeface="+mn-lt"/>
                <a:hlinkClick r:id="rId3"/>
              </a:rPr>
              <a:t>https://aula21-my.sharepoint.com/:f:/g/personal/luis_zurita_aulaxxi_murciaeduca_es/Et3YDEfyIklMgu_Vqa5alRgBucYcl5jONrYYlwvglLLDOQ?e=xkqi9f</a:t>
            </a:r>
            <a:r>
              <a:rPr lang="es-ES" dirty="0">
                <a:ea typeface="+mn-lt"/>
                <a:cs typeface="+mn-lt"/>
              </a:rPr>
              <a:t> </a:t>
            </a:r>
            <a:r>
              <a:rPr lang="es-ES" dirty="0"/>
              <a:t> </a:t>
            </a:r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92F4E70-62A0-462F-9B0D-146F288C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29481"/>
              </p:ext>
            </p:extLst>
          </p:nvPr>
        </p:nvGraphicFramePr>
        <p:xfrm>
          <a:off x="7984016" y="719931"/>
          <a:ext cx="383063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8019773" imgH="11344115" progId="AcroExch.Document.DC">
                  <p:embed/>
                </p:oleObj>
              </mc:Choice>
              <mc:Fallback>
                <p:oleObj name="Acrobat Document" r:id="rId4" imgW="8019773" imgH="11344115" progId="AcroExch.Document.DC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92F4E70-62A0-462F-9B0D-146F288C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84016" y="719931"/>
                        <a:ext cx="3830638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02CC597-A562-4435-B13F-DF4D4451F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1315"/>
              </p:ext>
            </p:extLst>
          </p:nvPr>
        </p:nvGraphicFramePr>
        <p:xfrm>
          <a:off x="4037970" y="719931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124" imgH="8019903" progId="AcroExch.Document.DC">
                  <p:embed/>
                </p:oleObj>
              </mc:Choice>
              <mc:Fallback>
                <p:oleObj name="Acrobat Document" r:id="rId6" imgW="5667124" imgH="8019903" progId="AcroExch.Document.DC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02CC597-A562-4435-B13F-DF4D4451F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7970" y="719931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510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29</TotalTime>
  <Words>404</Words>
  <Application>Microsoft Office PowerPoint</Application>
  <PresentationFormat>Panorámica</PresentationFormat>
  <Paragraphs>49</Paragraphs>
  <Slides>12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Century Gothic</vt:lpstr>
      <vt:lpstr>Garamond</vt:lpstr>
      <vt:lpstr>Savon</vt:lpstr>
      <vt:lpstr>Acrobat Document</vt:lpstr>
      <vt:lpstr>EDUCACIÓN PLÁSTICA Y VISUAL</vt:lpstr>
      <vt:lpstr>CREATIVIDAD</vt:lpstr>
      <vt:lpstr>Piérdele el miedo, y la vergüenza</vt:lpstr>
      <vt:lpstr>CULTURA</vt:lpstr>
      <vt:lpstr>CONTENIDOS:</vt:lpstr>
      <vt:lpstr>MATERIAL </vt:lpstr>
      <vt:lpstr>MATERIAL DE DIBUJO </vt:lpstr>
      <vt:lpstr>ENLACES</vt:lpstr>
      <vt:lpstr>LÁMINAS</vt:lpstr>
      <vt:lpstr>CRITERIOS DE CALIFICACIÓN</vt:lpstr>
      <vt:lpstr>ACCIÓN  </vt:lpstr>
      <vt:lpstr>EJERCICIO INICIAL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PLÁSTICA Y VISUAL</dc:title>
  <dc:creator>ZURITA HERRERA, LUIS</dc:creator>
  <cp:lastModifiedBy>Luis patatín patatán</cp:lastModifiedBy>
  <cp:revision>92</cp:revision>
  <dcterms:created xsi:type="dcterms:W3CDTF">2019-09-17T18:34:17Z</dcterms:created>
  <dcterms:modified xsi:type="dcterms:W3CDTF">2023-09-14T16:33:45Z</dcterms:modified>
</cp:coreProperties>
</file>